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66" r:id="rId3"/>
    <p:sldId id="263" r:id="rId4"/>
    <p:sldId id="267" r:id="rId5"/>
    <p:sldId id="258" r:id="rId6"/>
    <p:sldId id="268" r:id="rId7"/>
    <p:sldId id="262" r:id="rId8"/>
    <p:sldId id="269" r:id="rId9"/>
    <p:sldId id="270" r:id="rId10"/>
    <p:sldId id="271" r:id="rId11"/>
    <p:sldId id="281" r:id="rId12"/>
    <p:sldId id="283" r:id="rId13"/>
    <p:sldId id="284" r:id="rId14"/>
    <p:sldId id="272" r:id="rId15"/>
    <p:sldId id="288" r:id="rId16"/>
    <p:sldId id="285" r:id="rId17"/>
    <p:sldId id="290" r:id="rId18"/>
    <p:sldId id="289" r:id="rId19"/>
    <p:sldId id="273" r:id="rId20"/>
    <p:sldId id="274" r:id="rId21"/>
  </p:sldIdLst>
  <p:sldSz cx="9144000" cy="6858000" type="screen4x3"/>
  <p:notesSz cx="709930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  <a:srgbClr val="CC3300"/>
    <a:srgbClr val="000066"/>
    <a:srgbClr val="FF66CC"/>
    <a:srgbClr val="990000"/>
    <a:srgbClr val="FF3399"/>
    <a:srgbClr val="0000FF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78" y="541761"/>
            <a:ext cx="87154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cs typeface="Vrinda" panose="020B0502040204020203" pitchFamily="34" charset="0"/>
              </a:rPr>
              <a:t>муниципальное бюджетное дошкольное образовательное учреждение______ </a:t>
            </a:r>
            <a:endParaRPr lang="ru-RU" dirty="0">
              <a:cs typeface="Vrinda" panose="020B0502040204020203" pitchFamily="34" charset="0"/>
            </a:endParaRPr>
          </a:p>
          <a:p>
            <a:r>
              <a:rPr lang="ru-RU" dirty="0">
                <a:cs typeface="Vrinda" panose="020B0502040204020203" pitchFamily="34" charset="0"/>
              </a:rPr>
              <a:t> </a:t>
            </a:r>
          </a:p>
          <a:p>
            <a:r>
              <a:rPr lang="ru-RU" u="sng" dirty="0">
                <a:cs typeface="Vrinda" panose="020B0502040204020203" pitchFamily="34" charset="0"/>
              </a:rPr>
              <a:t>«Детский сад № 41 «Зоренька» города Чебоксары Чувашской_____ </a:t>
            </a:r>
            <a:endParaRPr lang="ru-RU" dirty="0">
              <a:cs typeface="Vrinda" panose="020B0502040204020203" pitchFamily="34" charset="0"/>
            </a:endParaRPr>
          </a:p>
          <a:p>
            <a:r>
              <a:rPr lang="ru-RU" sz="1600" dirty="0"/>
              <a:t> 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00100" y="1857364"/>
            <a:ext cx="72152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Креативные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развивающие игры схемы для детей старшего дошкольного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возраста с использованием компьютерных технологий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86380" y="5052309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5906247"/>
            <a:ext cx="7215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2013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г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47445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Савченкова Валентина Ивановна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Музыкальный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786478" cy="4629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1538" y="500042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«Гуси-лебеди»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58" y="2000240"/>
            <a:ext cx="8258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Отгадайте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персонажи каких сказок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живут в  волшебных домиках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71546"/>
          <a:ext cx="3405190" cy="5143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886"/>
                <a:gridCol w="1760304"/>
              </a:tblGrid>
              <a:tr h="63305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СКАЗКА</a:t>
                      </a:r>
                      <a:endParaRPr lang="ru-RU" b="1" i="1" dirty="0"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ГЕРОЙ</a:t>
                      </a:r>
                      <a:endParaRPr lang="ru-RU" b="1" i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" name="Трапеция 2"/>
          <p:cNvSpPr/>
          <p:nvPr/>
        </p:nvSpPr>
        <p:spPr>
          <a:xfrm>
            <a:off x="285720" y="285728"/>
            <a:ext cx="3429024" cy="785818"/>
          </a:xfrm>
          <a:prstGeom prst="trapezoid">
            <a:avLst>
              <a:gd name="adj" fmla="val 80243"/>
            </a:avLst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endCxn id="3" idx="2"/>
          </p:cNvCxnSpPr>
          <p:nvPr/>
        </p:nvCxnSpPr>
        <p:spPr>
          <a:xfrm>
            <a:off x="928662" y="285728"/>
            <a:ext cx="1071570" cy="785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:\re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500438"/>
            <a:ext cx="1500198" cy="16133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14480" y="500042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ДОМ УМА</a:t>
            </a:r>
          </a:p>
        </p:txBody>
      </p:sp>
      <p:pic>
        <p:nvPicPr>
          <p:cNvPr id="12" name="Picture 2" descr="F:\колосок-23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28"/>
            <a:ext cx="1214446" cy="1524410"/>
          </a:xfrm>
          <a:prstGeom prst="rect">
            <a:avLst/>
          </a:prstGeom>
          <a:noFill/>
        </p:spPr>
      </p:pic>
      <p:pic>
        <p:nvPicPr>
          <p:cNvPr id="13" name="Picture 3" descr="F:\НИФНИ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143512"/>
            <a:ext cx="1428262" cy="1438278"/>
          </a:xfrm>
          <a:prstGeom prst="rect">
            <a:avLst/>
          </a:prstGeom>
          <a:noFill/>
        </p:spPr>
      </p:pic>
      <p:pic>
        <p:nvPicPr>
          <p:cNvPr id="1026" name="Picture 2" descr="G:\tri_porose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28"/>
            <a:ext cx="2071702" cy="1434654"/>
          </a:xfrm>
          <a:prstGeom prst="rect">
            <a:avLst/>
          </a:prstGeom>
          <a:noFill/>
        </p:spPr>
      </p:pic>
      <p:pic>
        <p:nvPicPr>
          <p:cNvPr id="4" name="Picture 4" descr="G:\мы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86124"/>
            <a:ext cx="1000132" cy="1371149"/>
          </a:xfrm>
          <a:prstGeom prst="rect">
            <a:avLst/>
          </a:prstGeom>
          <a:noFill/>
        </p:spPr>
      </p:pic>
      <p:pic>
        <p:nvPicPr>
          <p:cNvPr id="16" name="Picture 3" descr="G:\петух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714488"/>
            <a:ext cx="1626286" cy="1428760"/>
          </a:xfrm>
          <a:prstGeom prst="rect">
            <a:avLst/>
          </a:prstGeom>
          <a:noFill/>
        </p:spPr>
      </p:pic>
      <p:pic>
        <p:nvPicPr>
          <p:cNvPr id="23" name="Picture 7" descr="F:\Красная-Шапоч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143512"/>
            <a:ext cx="1292688" cy="1428760"/>
          </a:xfrm>
          <a:prstGeom prst="rect">
            <a:avLst/>
          </a:prstGeom>
          <a:noFill/>
        </p:spPr>
      </p:pic>
      <p:pic>
        <p:nvPicPr>
          <p:cNvPr id="24" name="Picture 2" descr="F:\колосок-23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1143008" cy="1434739"/>
          </a:xfrm>
          <a:prstGeom prst="rect">
            <a:avLst/>
          </a:prstGeom>
          <a:noFill/>
        </p:spPr>
      </p:pic>
      <p:pic>
        <p:nvPicPr>
          <p:cNvPr id="25" name="Picture 3" descr="G:\петух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571876"/>
            <a:ext cx="1626286" cy="1428760"/>
          </a:xfrm>
          <a:prstGeom prst="rect">
            <a:avLst/>
          </a:prstGeom>
          <a:noFill/>
        </p:spPr>
      </p:pic>
      <p:pic>
        <p:nvPicPr>
          <p:cNvPr id="26" name="Picture 8" descr="F:\re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1500198" cy="1613342"/>
          </a:xfrm>
          <a:prstGeom prst="rect">
            <a:avLst/>
          </a:prstGeom>
          <a:noFill/>
        </p:spPr>
      </p:pic>
      <p:pic>
        <p:nvPicPr>
          <p:cNvPr id="27" name="Picture 2" descr="G:\tri_porose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86322"/>
            <a:ext cx="1571636" cy="1285884"/>
          </a:xfrm>
          <a:prstGeom prst="rect">
            <a:avLst/>
          </a:prstGeom>
          <a:noFill/>
        </p:spPr>
      </p:pic>
      <p:pic>
        <p:nvPicPr>
          <p:cNvPr id="28" name="Picture 3" descr="F:\НИФНИ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714884"/>
            <a:ext cx="1428262" cy="1438278"/>
          </a:xfrm>
          <a:prstGeom prst="rect">
            <a:avLst/>
          </a:prstGeom>
          <a:noFill/>
        </p:spPr>
      </p:pic>
      <p:pic>
        <p:nvPicPr>
          <p:cNvPr id="29" name="Picture 4" descr="G:\мыш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857364"/>
            <a:ext cx="1214446" cy="1664967"/>
          </a:xfrm>
          <a:prstGeom prst="rect">
            <a:avLst/>
          </a:prstGeom>
          <a:noFill/>
        </p:spPr>
      </p:pic>
      <p:pic>
        <p:nvPicPr>
          <p:cNvPr id="30" name="Picture 9" descr="F:\утено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2000240"/>
            <a:ext cx="1643074" cy="146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71546"/>
          <a:ext cx="3405190" cy="5143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886"/>
                <a:gridCol w="1760304"/>
              </a:tblGrid>
              <a:tr h="63305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СКАЗКА</a:t>
                      </a:r>
                      <a:endParaRPr lang="ru-RU" b="1" i="1" dirty="0">
                        <a:solidFill>
                          <a:srgbClr val="0000FF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00FF"/>
                          </a:solidFill>
                          <a:latin typeface="Bookman Old Style" pitchFamily="18" charset="0"/>
                        </a:rPr>
                        <a:t>ГЕРОЙ</a:t>
                      </a:r>
                      <a:endParaRPr lang="ru-RU" b="1" i="1" dirty="0">
                        <a:solidFill>
                          <a:srgbClr val="0000FF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503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" name="Трапеция 2"/>
          <p:cNvSpPr/>
          <p:nvPr/>
        </p:nvSpPr>
        <p:spPr>
          <a:xfrm>
            <a:off x="285720" y="285728"/>
            <a:ext cx="3429024" cy="785818"/>
          </a:xfrm>
          <a:prstGeom prst="trapezoid">
            <a:avLst>
              <a:gd name="adj" fmla="val 80243"/>
            </a:avLst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3" idx="2"/>
          </p:cNvCxnSpPr>
          <p:nvPr/>
        </p:nvCxnSpPr>
        <p:spPr>
          <a:xfrm>
            <a:off x="928662" y="285728"/>
            <a:ext cx="1071570" cy="785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9" descr="F:\ут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000240"/>
            <a:ext cx="1643074" cy="146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571604" y="357166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ДОМ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 ДОБРОТЫ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1" name="Picture 4" descr="F:\ЗОЛ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1285884" cy="132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F:\ХАВРОШ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8604"/>
            <a:ext cx="150019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9" descr="F:\уте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786322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6" descr="F:\ЛЯГУ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929198"/>
            <a:ext cx="128588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Poshli-tri-medvedya-v-les-za-malino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071678"/>
            <a:ext cx="1857388" cy="134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G:\zolushka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785926"/>
            <a:ext cx="1428760" cy="1428760"/>
          </a:xfrm>
          <a:prstGeom prst="rect">
            <a:avLst/>
          </a:prstGeom>
          <a:noFill/>
        </p:spPr>
      </p:pic>
      <p:pic>
        <p:nvPicPr>
          <p:cNvPr id="2052" name="Picture 4" descr="G:\rr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571876"/>
            <a:ext cx="1571636" cy="118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G:\1340982791_gadkiy-utenok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518" y="4786322"/>
            <a:ext cx="1624275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G:\mzl.tdgdaexr.480x480-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1" y="3214686"/>
            <a:ext cx="164307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4" descr="F:\1319272536182_bulleti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1" y="3214686"/>
            <a:ext cx="1008077" cy="1500198"/>
          </a:xfrm>
          <a:prstGeom prst="rect">
            <a:avLst/>
          </a:prstGeom>
          <a:noFill/>
        </p:spPr>
      </p:pic>
      <p:pic>
        <p:nvPicPr>
          <p:cNvPr id="35" name="Picture 4" descr="F:\ЗОЛ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00042"/>
            <a:ext cx="1285884" cy="132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2" descr="F:\НАФНАФ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26" y="3571876"/>
            <a:ext cx="135386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G:\FamilyGuy-BH-02[1] - копия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4929198"/>
            <a:ext cx="1897088" cy="155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12736~1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929190" y="1428736"/>
            <a:ext cx="3374255" cy="4643469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8662" y="500042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Понравилась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ли вам игра?</a:t>
            </a:r>
          </a:p>
        </p:txBody>
      </p:sp>
      <p:pic>
        <p:nvPicPr>
          <p:cNvPr id="1027" name="Picture 3" descr="C:\Documents and Settings\Admin\Рабочий стол\images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2571768" cy="18641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500174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Какие сказки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мы вспомнили?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00024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ИГРА  «ПОЧТАЛЬОН»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78619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Цель: закрепить цифры от 1-го до 6-ти, геометрические фигуры, навыки чтения. Уточнить представление детей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о работе почтальона.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1142984"/>
          <a:ext cx="6096000" cy="421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421484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500166" y="1142984"/>
            <a:ext cx="6072230" cy="4214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00166" y="1142984"/>
            <a:ext cx="6072230" cy="4214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429124" y="10715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64579" y="3250405"/>
            <a:ext cx="42148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357554" y="2000240"/>
            <a:ext cx="2428892" cy="2286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128586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ДЕДУШКА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5500702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ДЕДУШКА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128586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ВАША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592933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ВАША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00562" y="457200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БАБУШКА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5500702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БАБУШКА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29256" y="2928934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ВСТРЕЧАЙТЕ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0694" y="550070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ВСТРЕЧАЙТЕ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457200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ОБНИМАЮ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1538" y="592933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ОБНИМАЮ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7290" y="3000372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МАША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86380" y="592933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МАША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86182" y="228599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228599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643438" y="3643314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500430" y="300037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6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29058" y="3643314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4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000628" y="300037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3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-64" y="428604"/>
            <a:ext cx="9144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Прочитайте телеграмму, глядя на цифры: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32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28599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ИГРА  «ВИРТУАЛЬНЫЕ ОЧКИ»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0043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Цель: закрепить основные цвета, геометрические фигуры.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Развить логическое мышление,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воображение и фантазию.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00100" y="1928802"/>
            <a:ext cx="1214446" cy="1143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14612" y="1928802"/>
            <a:ext cx="1214446" cy="1143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100" y="1928802"/>
            <a:ext cx="1214446" cy="11430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14612" y="1928802"/>
            <a:ext cx="1214446" cy="11334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>
            <a:stCxn id="18" idx="6"/>
            <a:endCxn id="23" idx="2"/>
          </p:cNvCxnSpPr>
          <p:nvPr/>
        </p:nvCxnSpPr>
        <p:spPr>
          <a:xfrm flipV="1">
            <a:off x="2214546" y="2495544"/>
            <a:ext cx="500066" cy="4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428728" y="1285860"/>
            <a:ext cx="714380" cy="6429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929058" y="1428736"/>
            <a:ext cx="714380" cy="9953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43108" y="1285860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643438" y="1428736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000760" y="3495676"/>
            <a:ext cx="500066" cy="4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214942" y="2285992"/>
            <a:ext cx="714380" cy="6429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7715272" y="2428868"/>
            <a:ext cx="714380" cy="9953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929322" y="2285992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429652" y="2428868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786314" y="2928934"/>
            <a:ext cx="1214446" cy="107157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500826" y="2928934"/>
            <a:ext cx="1214446" cy="107157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786314" y="2928934"/>
            <a:ext cx="1214446" cy="10715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500826" y="2928934"/>
            <a:ext cx="1214446" cy="107157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785918" y="5210188"/>
            <a:ext cx="500066" cy="47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071538" y="3929066"/>
            <a:ext cx="714380" cy="6429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643306" y="4071942"/>
            <a:ext cx="714380" cy="9953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785918" y="3929066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357686" y="4071942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Ромб 67"/>
          <p:cNvSpPr/>
          <p:nvPr/>
        </p:nvSpPr>
        <p:spPr>
          <a:xfrm>
            <a:off x="357158" y="4500570"/>
            <a:ext cx="1500198" cy="1428760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омб 68"/>
          <p:cNvSpPr/>
          <p:nvPr/>
        </p:nvSpPr>
        <p:spPr>
          <a:xfrm>
            <a:off x="2285984" y="4500570"/>
            <a:ext cx="1500198" cy="1428760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омб 69"/>
          <p:cNvSpPr/>
          <p:nvPr/>
        </p:nvSpPr>
        <p:spPr>
          <a:xfrm>
            <a:off x="357158" y="4500570"/>
            <a:ext cx="1500198" cy="1428760"/>
          </a:xfrm>
          <a:prstGeom prst="diamon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2285984" y="4500570"/>
            <a:ext cx="1500198" cy="1428760"/>
          </a:xfrm>
          <a:prstGeom prst="diamond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786446" y="5857892"/>
            <a:ext cx="7858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5572132" y="4857760"/>
            <a:ext cx="714380" cy="6429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7429520" y="5000636"/>
            <a:ext cx="928694" cy="7858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286512" y="4857760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86776" y="4929198"/>
            <a:ext cx="428628" cy="2857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Равнобедренный треугольник 80"/>
          <p:cNvSpPr/>
          <p:nvPr/>
        </p:nvSpPr>
        <p:spPr>
          <a:xfrm>
            <a:off x="4572000" y="5143512"/>
            <a:ext cx="1571636" cy="121444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>
            <a:off x="6286512" y="5143512"/>
            <a:ext cx="1571636" cy="121444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>
            <a:off x="4572000" y="5143512"/>
            <a:ext cx="1571636" cy="121444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6286512" y="5143512"/>
            <a:ext cx="1571636" cy="121444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00034" y="357166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Что вы увидите если наденете «Виртуальные очки»?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А если очки станут красными, зелеными,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синими, желтыми?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7" grpId="0" animBg="1"/>
      <p:bldP spid="58" grpId="0" animBg="1"/>
      <p:bldP spid="70" grpId="0" animBg="1"/>
      <p:bldP spid="71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071678"/>
            <a:ext cx="61510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Использованная литература: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Л.Б. 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Фесюкова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Креативные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 задания и схемы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для детей 4-7 лет»,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Творческий центр «Сфера», 2007г.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48" y="2071678"/>
            <a:ext cx="77472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ИГРЫ-ВИКТОРИНЫ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 использованием компьютерных технологий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00050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Задачи: Прививать интерес  к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устному народному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творчеству,</a:t>
            </a:r>
            <a:r>
              <a:rPr lang="en-US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трудолюбию,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выражать свое отношение к конкретному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поступку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литературного героя, понимать скрытые мотивы поведения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персонажей;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  Учить </a:t>
            </a:r>
            <a:r>
              <a:rPr lang="ru-RU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безопасному поведению 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детей;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  Развивать воображение, логическое мышление, творчество и  связную речь.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71546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Цель: использовать педагогические методы и  приемы с применением информационных технологий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3116"/>
            <a:ext cx="6423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85984" y="3857628"/>
            <a:ext cx="1143008" cy="928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7620" y="3857628"/>
            <a:ext cx="1143008" cy="928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29256" y="3786190"/>
            <a:ext cx="1143008" cy="928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1000108"/>
            <a:ext cx="72866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Раскрасьте три кружочка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розовым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цветом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и отгадайте название сказки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85984" y="3857628"/>
            <a:ext cx="1143008" cy="928694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7620" y="3857628"/>
            <a:ext cx="1143008" cy="928694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29256" y="3786190"/>
            <a:ext cx="1143008" cy="928694"/>
          </a:xfrm>
          <a:prstGeom prst="ellipse">
            <a:avLst/>
          </a:prstGeom>
          <a:solidFill>
            <a:srgbClr val="FF66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tri_poros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7070740" cy="478634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00042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«Три поросенка»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3500438"/>
            <a:ext cx="1785950" cy="17859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00496" y="3857628"/>
            <a:ext cx="1285884" cy="121444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15074" y="4000504"/>
            <a:ext cx="1000132" cy="928694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00034" y="1000108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Раскрасьте три кружочка от  большого до маленького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коричневым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цветом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Arial" pitchFamily="34" charset="0"/>
              </a:rPr>
              <a:t>и отгадайте название сказки.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728" y="3500438"/>
            <a:ext cx="1785950" cy="17859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00496" y="3857628"/>
            <a:ext cx="1285884" cy="12144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15074" y="4000504"/>
            <a:ext cx="1000132" cy="9286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500042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«Три медведя»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F:\Poshli-tri-medvedya-v-les-za-mali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215106" cy="47637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4000496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8596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43042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786050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214942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429388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572396" y="3929066"/>
            <a:ext cx="1000132" cy="928694"/>
          </a:xfrm>
          <a:prstGeom prst="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5720" y="1000108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Раскрасьте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семь треугольников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серым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цветом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и отгадайте название сказки.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28596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643042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786050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000496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214942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6429388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572396" y="3929066"/>
            <a:ext cx="1000132" cy="92869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000660" cy="410638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5786" y="500042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«Волк и семеро козлят»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38" y="1071546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006600"/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А какая это может быть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сказка?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5400000">
            <a:off x="635851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5400000">
            <a:off x="1707421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5400000">
            <a:off x="2778991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5400000">
            <a:off x="3921999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5400000">
            <a:off x="5065007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5400000">
            <a:off x="6065139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5400000">
            <a:off x="7208147" y="3078869"/>
            <a:ext cx="1500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ru-RU" sz="7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88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300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Vrinda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Тема</dc:creator>
  <cp:lastModifiedBy>Админ</cp:lastModifiedBy>
  <cp:revision>53</cp:revision>
  <cp:lastPrinted>2013-06-27T06:27:49Z</cp:lastPrinted>
  <dcterms:modified xsi:type="dcterms:W3CDTF">2014-05-18T17:02:02Z</dcterms:modified>
</cp:coreProperties>
</file>